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6" r:id="rId4"/>
    <p:sldId id="259" r:id="rId5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39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200" d="100"/>
          <a:sy n="200" d="100"/>
        </p:scale>
        <p:origin x="-120" y="-32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2C7C25-8B4D-6842-968A-F3D1E9DCD9C7}" type="datetimeFigureOut">
              <a:rPr lang="en-US" smtClean="0"/>
              <a:t>6/28/18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2D35F8-151B-CF4A-8A1A-C6A0095A3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86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35F8-151B-CF4A-8A1A-C6A0095A3E7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68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35F8-151B-CF4A-8A1A-C6A0095A3E7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68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E83D-49A6-1A4E-A839-F9C9F18510CC}" type="datetimeFigureOut">
              <a:rPr lang="en-US" smtClean="0"/>
              <a:t>6/28/18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04EA5-69BC-D548-AD4E-24FE46C70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387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E83D-49A6-1A4E-A839-F9C9F18510CC}" type="datetimeFigureOut">
              <a:rPr lang="en-US" smtClean="0"/>
              <a:t>6/28/18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04EA5-69BC-D548-AD4E-24FE46C70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543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979"/>
            <a:ext cx="2057400" cy="365654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979"/>
            <a:ext cx="6019800" cy="365654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E83D-49A6-1A4E-A839-F9C9F18510CC}" type="datetimeFigureOut">
              <a:rPr lang="en-US" smtClean="0"/>
              <a:t>6/28/18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04EA5-69BC-D548-AD4E-24FE46C70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986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E83D-49A6-1A4E-A839-F9C9F18510CC}" type="datetimeFigureOut">
              <a:rPr lang="en-US" smtClean="0"/>
              <a:t>6/28/18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04EA5-69BC-D548-AD4E-24FE46C70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37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E83D-49A6-1A4E-A839-F9C9F18510CC}" type="datetimeFigureOut">
              <a:rPr lang="en-US" smtClean="0"/>
              <a:t>6/28/18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04EA5-69BC-D548-AD4E-24FE46C70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6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00125"/>
            <a:ext cx="4038600" cy="28283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00125"/>
            <a:ext cx="4038600" cy="28283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E83D-49A6-1A4E-A839-F9C9F18510CC}" type="datetimeFigureOut">
              <a:rPr lang="en-US" smtClean="0"/>
              <a:t>6/28/18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04EA5-69BC-D548-AD4E-24FE46C70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0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E83D-49A6-1A4E-A839-F9C9F18510CC}" type="datetimeFigureOut">
              <a:rPr lang="en-US" smtClean="0"/>
              <a:t>6/28/18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04EA5-69BC-D548-AD4E-24FE46C70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543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E83D-49A6-1A4E-A839-F9C9F18510CC}" type="datetimeFigureOut">
              <a:rPr lang="en-US" smtClean="0"/>
              <a:t>6/28/18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04EA5-69BC-D548-AD4E-24FE46C70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584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E83D-49A6-1A4E-A839-F9C9F18510CC}" type="datetimeFigureOut">
              <a:rPr lang="en-US" smtClean="0"/>
              <a:t>6/28/18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04EA5-69BC-D548-AD4E-24FE46C70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04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E83D-49A6-1A4E-A839-F9C9F18510CC}" type="datetimeFigureOut">
              <a:rPr lang="en-US" smtClean="0"/>
              <a:t>6/28/18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04EA5-69BC-D548-AD4E-24FE46C70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026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E83D-49A6-1A4E-A839-F9C9F18510CC}" type="datetimeFigureOut">
              <a:rPr lang="en-US" smtClean="0"/>
              <a:t>6/28/18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04EA5-69BC-D548-AD4E-24FE46C70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877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0E83D-49A6-1A4E-A839-F9C9F18510CC}" type="datetimeFigureOut">
              <a:rPr lang="en-US" smtClean="0"/>
              <a:t>6/28/18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04EA5-69BC-D548-AD4E-24FE46C70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445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0839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83976"/>
              </a:solidFill>
            </a:endParaRPr>
          </a:p>
        </p:txBody>
      </p:sp>
      <p:pic>
        <p:nvPicPr>
          <p:cNvPr id="5" name="Picture 4" descr="HU_LawSchool_2C Knockout_horiz NEW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848" y="1734558"/>
            <a:ext cx="4673600" cy="11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842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0839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8397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1850" y="1733550"/>
            <a:ext cx="77089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chemeClr val="accent3"/>
                </a:solidFill>
                <a:latin typeface="Arial"/>
                <a:cs typeface="Arial"/>
              </a:rPr>
              <a:t>Welcome</a:t>
            </a:r>
            <a:endParaRPr lang="en-US" sz="8800" b="1" dirty="0">
              <a:solidFill>
                <a:schemeClr val="accent3"/>
              </a:solidFill>
              <a:latin typeface="Arial"/>
              <a:cs typeface="Arial"/>
            </a:endParaRPr>
          </a:p>
        </p:txBody>
      </p:sp>
      <p:pic>
        <p:nvPicPr>
          <p:cNvPr id="6" name="Picture 5" descr="HU_LawSchool_2C Knockout_horiz NEW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346" y="4512797"/>
            <a:ext cx="2876104" cy="73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366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U_LawSchool_2C_horiz NEW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58" y="4553952"/>
            <a:ext cx="2895600" cy="739636"/>
          </a:xfrm>
          <a:prstGeom prst="rect">
            <a:avLst/>
          </a:prstGeom>
        </p:spPr>
      </p:pic>
      <p:pic>
        <p:nvPicPr>
          <p:cNvPr id="5" name="Picture 4" descr="PJF Auction 2011 024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3" t="12391" r="51606" b="24197"/>
          <a:stretch/>
        </p:blipFill>
        <p:spPr>
          <a:xfrm>
            <a:off x="5240366" y="-122962"/>
            <a:ext cx="4111570" cy="6001792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433158" y="1742847"/>
            <a:ext cx="5032224" cy="2409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Times New Roman"/>
              </a:rPr>
              <a:t>Sub Head Here</a:t>
            </a:r>
          </a:p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Times New Roman"/>
              </a:rPr>
              <a:t>Sub Head Here</a:t>
            </a:r>
          </a:p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Times New Roman"/>
              </a:rPr>
              <a:t>Sub Head Here</a:t>
            </a:r>
          </a:p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Times New Roman"/>
              </a:rPr>
              <a:t>Sub Head Here</a:t>
            </a:r>
          </a:p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Times New Roman"/>
              </a:rPr>
              <a:t>Sub Head Here</a:t>
            </a:r>
          </a:p>
          <a:p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33158" y="379958"/>
            <a:ext cx="5032224" cy="1252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rgbClr val="083976"/>
                </a:solidFill>
                <a:latin typeface="Arial"/>
                <a:ea typeface="Verdana" pitchFamily="34" charset="0"/>
                <a:cs typeface="Arial"/>
              </a:rPr>
              <a:t>Heading Will Go Here Two Lines if Needed</a:t>
            </a:r>
            <a:endParaRPr lang="en-US" sz="3200" b="1" dirty="0">
              <a:solidFill>
                <a:srgbClr val="083976"/>
              </a:solidFill>
              <a:latin typeface="Arial"/>
              <a:ea typeface="Verdana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4688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0839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83976"/>
              </a:solidFill>
            </a:endParaRPr>
          </a:p>
        </p:txBody>
      </p:sp>
      <p:pic>
        <p:nvPicPr>
          <p:cNvPr id="5" name="Picture 4" descr="HU_LawSchool_2C Knockout_horiz NEW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346" y="4512797"/>
            <a:ext cx="2876104" cy="734658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521908" y="1275896"/>
            <a:ext cx="5739192" cy="34010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err="1">
                <a:solidFill>
                  <a:schemeClr val="bg1"/>
                </a:solidFill>
                <a:latin typeface="Georgia"/>
                <a:cs typeface="Georgia"/>
              </a:rPr>
              <a:t>Lorem</a:t>
            </a:r>
            <a:r>
              <a:rPr lang="en-US" sz="1400" dirty="0">
                <a:solidFill>
                  <a:schemeClr val="bg1"/>
                </a:solidFill>
                <a:latin typeface="Georgia"/>
                <a:cs typeface="Georgia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Georgia"/>
                <a:cs typeface="Georgia"/>
              </a:rPr>
              <a:t>ipsum</a:t>
            </a:r>
            <a:r>
              <a:rPr lang="en-US" sz="1400" dirty="0">
                <a:solidFill>
                  <a:schemeClr val="bg1"/>
                </a:solidFill>
                <a:latin typeface="Georgia"/>
                <a:cs typeface="Georgia"/>
              </a:rPr>
              <a:t> dolor sit </a:t>
            </a:r>
            <a:r>
              <a:rPr lang="en-US" sz="1400" dirty="0" err="1">
                <a:solidFill>
                  <a:schemeClr val="bg1"/>
                </a:solidFill>
                <a:latin typeface="Georgia"/>
                <a:cs typeface="Georgia"/>
              </a:rPr>
              <a:t>amet</a:t>
            </a:r>
            <a:r>
              <a:rPr lang="en-US" sz="1400" dirty="0">
                <a:solidFill>
                  <a:schemeClr val="bg1"/>
                </a:solidFill>
                <a:latin typeface="Georgia"/>
                <a:cs typeface="Georgia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Georgia"/>
                <a:cs typeface="Georgia"/>
              </a:rPr>
              <a:t>consectetuer</a:t>
            </a:r>
            <a:r>
              <a:rPr lang="en-US" sz="1400" dirty="0">
                <a:solidFill>
                  <a:schemeClr val="bg1"/>
                </a:solidFill>
                <a:latin typeface="Georgia"/>
                <a:cs typeface="Georgia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Georgia"/>
                <a:cs typeface="Georgia"/>
              </a:rPr>
              <a:t>adipiscing</a:t>
            </a:r>
            <a:r>
              <a:rPr lang="en-US" sz="1400" dirty="0">
                <a:solidFill>
                  <a:schemeClr val="bg1"/>
                </a:solidFill>
                <a:latin typeface="Georgia"/>
                <a:cs typeface="Georgia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Georgia"/>
                <a:cs typeface="Georgia"/>
              </a:rPr>
              <a:t>elit</a:t>
            </a:r>
            <a:r>
              <a:rPr lang="en-US" sz="1400" dirty="0">
                <a:solidFill>
                  <a:schemeClr val="bg1"/>
                </a:solidFill>
                <a:latin typeface="Georgia"/>
                <a:cs typeface="Georgia"/>
              </a:rPr>
              <a:t>. </a:t>
            </a:r>
            <a:r>
              <a:rPr lang="en-US" sz="1400" dirty="0" err="1">
                <a:solidFill>
                  <a:schemeClr val="bg1"/>
                </a:solidFill>
                <a:latin typeface="Georgia"/>
                <a:cs typeface="Georgia"/>
              </a:rPr>
              <a:t>Fusce</a:t>
            </a:r>
            <a:r>
              <a:rPr lang="en-US" sz="1400" dirty="0">
                <a:solidFill>
                  <a:schemeClr val="bg1"/>
                </a:solidFill>
                <a:latin typeface="Georgia"/>
                <a:cs typeface="Georgia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Georgia"/>
                <a:cs typeface="Georgia"/>
              </a:rPr>
              <a:t>adipiscing</a:t>
            </a:r>
            <a:r>
              <a:rPr lang="en-US" sz="1400" dirty="0">
                <a:solidFill>
                  <a:schemeClr val="bg1"/>
                </a:solidFill>
                <a:latin typeface="Georgia"/>
                <a:cs typeface="Georgia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Georgia"/>
                <a:cs typeface="Georgia"/>
              </a:rPr>
              <a:t>luctus</a:t>
            </a:r>
            <a:r>
              <a:rPr lang="en-US" sz="1400" dirty="0">
                <a:solidFill>
                  <a:schemeClr val="bg1"/>
                </a:solidFill>
                <a:latin typeface="Georgia"/>
                <a:cs typeface="Georgia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Georgia"/>
                <a:cs typeface="Georgia"/>
              </a:rPr>
              <a:t>eros</a:t>
            </a:r>
            <a:r>
              <a:rPr lang="en-US" sz="1400" dirty="0">
                <a:solidFill>
                  <a:schemeClr val="bg1"/>
                </a:solidFill>
                <a:latin typeface="Georgia"/>
                <a:cs typeface="Georgia"/>
              </a:rPr>
              <a:t>. </a:t>
            </a:r>
            <a:r>
              <a:rPr lang="en-US" sz="1400" dirty="0" err="1">
                <a:solidFill>
                  <a:schemeClr val="bg1"/>
                </a:solidFill>
                <a:latin typeface="Georgia"/>
                <a:cs typeface="Georgia"/>
              </a:rPr>
              <a:t>Morbi</a:t>
            </a:r>
            <a:r>
              <a:rPr lang="en-US" sz="1400" dirty="0">
                <a:solidFill>
                  <a:schemeClr val="bg1"/>
                </a:solidFill>
                <a:latin typeface="Georgia"/>
                <a:cs typeface="Georgia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Georgia"/>
                <a:cs typeface="Georgia"/>
              </a:rPr>
              <a:t>viverra</a:t>
            </a:r>
            <a:r>
              <a:rPr lang="en-US" sz="1400" dirty="0">
                <a:solidFill>
                  <a:schemeClr val="bg1"/>
                </a:solidFill>
                <a:latin typeface="Georgia"/>
                <a:cs typeface="Georgia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Georgia"/>
                <a:cs typeface="Georgia"/>
              </a:rPr>
              <a:t>felis</a:t>
            </a:r>
            <a:r>
              <a:rPr lang="en-US" sz="1400" dirty="0">
                <a:solidFill>
                  <a:schemeClr val="bg1"/>
                </a:solidFill>
                <a:latin typeface="Georgia"/>
                <a:cs typeface="Georgia"/>
              </a:rPr>
              <a:t> in </a:t>
            </a:r>
            <a:r>
              <a:rPr lang="en-US" sz="1400" dirty="0" err="1">
                <a:solidFill>
                  <a:schemeClr val="bg1"/>
                </a:solidFill>
                <a:latin typeface="Georgia"/>
                <a:cs typeface="Georgia"/>
              </a:rPr>
              <a:t>purus</a:t>
            </a:r>
            <a:r>
              <a:rPr lang="en-US" sz="1400" dirty="0">
                <a:solidFill>
                  <a:schemeClr val="bg1"/>
                </a:solidFill>
                <a:latin typeface="Georgia"/>
                <a:cs typeface="Georgia"/>
              </a:rPr>
              <a:t>. </a:t>
            </a:r>
            <a:r>
              <a:rPr lang="en-US" sz="1400" dirty="0" err="1">
                <a:solidFill>
                  <a:schemeClr val="bg1"/>
                </a:solidFill>
                <a:latin typeface="Georgia"/>
                <a:cs typeface="Georgia"/>
              </a:rPr>
              <a:t>Nullam</a:t>
            </a:r>
            <a:r>
              <a:rPr lang="en-US" sz="1400" dirty="0">
                <a:solidFill>
                  <a:schemeClr val="bg1"/>
                </a:solidFill>
                <a:latin typeface="Georgia"/>
                <a:cs typeface="Georgia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Georgia"/>
                <a:cs typeface="Georgia"/>
              </a:rPr>
              <a:t>convallis</a:t>
            </a:r>
            <a:r>
              <a:rPr lang="en-US" sz="1400" dirty="0">
                <a:solidFill>
                  <a:schemeClr val="bg1"/>
                </a:solidFill>
                <a:latin typeface="Georgia"/>
                <a:cs typeface="Georgia"/>
              </a:rPr>
              <a:t>. </a:t>
            </a:r>
            <a:r>
              <a:rPr lang="en-US" sz="1400" dirty="0" err="1">
                <a:solidFill>
                  <a:schemeClr val="bg1"/>
                </a:solidFill>
                <a:latin typeface="Georgia"/>
                <a:cs typeface="Georgia"/>
              </a:rPr>
              <a:t>Proin</a:t>
            </a:r>
            <a:r>
              <a:rPr lang="en-US" sz="1400" dirty="0">
                <a:solidFill>
                  <a:schemeClr val="bg1"/>
                </a:solidFill>
                <a:latin typeface="Georgia"/>
                <a:cs typeface="Georgia"/>
              </a:rPr>
              <a:t> sit </a:t>
            </a:r>
            <a:r>
              <a:rPr lang="en-US" sz="1400" dirty="0" err="1">
                <a:solidFill>
                  <a:schemeClr val="bg1"/>
                </a:solidFill>
                <a:latin typeface="Georgia"/>
                <a:cs typeface="Georgia"/>
              </a:rPr>
              <a:t>amet</a:t>
            </a:r>
            <a:r>
              <a:rPr lang="en-US" sz="1400" dirty="0">
                <a:solidFill>
                  <a:schemeClr val="bg1"/>
                </a:solidFill>
                <a:latin typeface="Georgia"/>
                <a:cs typeface="Georgia"/>
              </a:rPr>
              <a:t> dolor et </a:t>
            </a:r>
            <a:r>
              <a:rPr lang="en-US" sz="1400" dirty="0" err="1">
                <a:solidFill>
                  <a:schemeClr val="bg1"/>
                </a:solidFill>
                <a:latin typeface="Georgia"/>
                <a:cs typeface="Georgia"/>
              </a:rPr>
              <a:t>est</a:t>
            </a:r>
            <a:r>
              <a:rPr lang="en-US" sz="1400" dirty="0">
                <a:solidFill>
                  <a:schemeClr val="bg1"/>
                </a:solidFill>
                <a:latin typeface="Georgia"/>
                <a:cs typeface="Georgia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Georgia"/>
                <a:cs typeface="Georgia"/>
              </a:rPr>
              <a:t>dapibus</a:t>
            </a:r>
            <a:r>
              <a:rPr lang="en-US" sz="1400" dirty="0">
                <a:solidFill>
                  <a:schemeClr val="bg1"/>
                </a:solidFill>
                <a:latin typeface="Georgia"/>
                <a:cs typeface="Georgia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Georgia"/>
                <a:cs typeface="Georgia"/>
              </a:rPr>
              <a:t>mattis</a:t>
            </a:r>
            <a:r>
              <a:rPr lang="en-US" sz="1400" dirty="0">
                <a:solidFill>
                  <a:schemeClr val="bg1"/>
                </a:solidFill>
                <a:latin typeface="Georgia"/>
                <a:cs typeface="Georgia"/>
              </a:rPr>
              <a:t>. </a:t>
            </a:r>
            <a:r>
              <a:rPr lang="en-US" sz="1400" dirty="0" err="1">
                <a:solidFill>
                  <a:schemeClr val="bg1"/>
                </a:solidFill>
                <a:latin typeface="Georgia"/>
                <a:cs typeface="Georgia"/>
              </a:rPr>
              <a:t>Mauris</a:t>
            </a:r>
            <a:r>
              <a:rPr lang="en-US" sz="1400" dirty="0">
                <a:solidFill>
                  <a:schemeClr val="bg1"/>
                </a:solidFill>
                <a:latin typeface="Georgia"/>
                <a:cs typeface="Georgia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Georgia"/>
                <a:cs typeface="Georgia"/>
              </a:rPr>
              <a:t>porttitor</a:t>
            </a:r>
            <a:r>
              <a:rPr lang="en-US" sz="1400" dirty="0">
                <a:solidFill>
                  <a:schemeClr val="bg1"/>
                </a:solidFill>
                <a:latin typeface="Georgia"/>
                <a:cs typeface="Georgia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Georgia"/>
                <a:cs typeface="Georgia"/>
              </a:rPr>
              <a:t>aliquet</a:t>
            </a:r>
            <a:r>
              <a:rPr lang="en-US" sz="1400" dirty="0">
                <a:solidFill>
                  <a:schemeClr val="bg1"/>
                </a:solidFill>
                <a:latin typeface="Georgia"/>
                <a:cs typeface="Georgia"/>
              </a:rPr>
              <a:t> dui. </a:t>
            </a:r>
          </a:p>
          <a:p>
            <a:pPr marL="0" indent="0">
              <a:buNone/>
            </a:pPr>
            <a:endParaRPr lang="en-US" sz="1400" dirty="0">
              <a:solidFill>
                <a:schemeClr val="bg1"/>
              </a:solidFill>
              <a:latin typeface="Georgia"/>
              <a:cs typeface="Georgia"/>
            </a:endParaRPr>
          </a:p>
          <a:p>
            <a:pPr marL="0" indent="0">
              <a:buNone/>
            </a:pPr>
            <a:r>
              <a:rPr lang="en-US" sz="1400" dirty="0" err="1">
                <a:solidFill>
                  <a:schemeClr val="bg1"/>
                </a:solidFill>
                <a:latin typeface="Georgia"/>
                <a:cs typeface="Georgia"/>
              </a:rPr>
              <a:t>Nullam</a:t>
            </a:r>
            <a:r>
              <a:rPr lang="en-US" sz="1400" dirty="0">
                <a:solidFill>
                  <a:schemeClr val="bg1"/>
                </a:solidFill>
                <a:latin typeface="Georgia"/>
                <a:cs typeface="Georgia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Georgia"/>
                <a:cs typeface="Georgia"/>
              </a:rPr>
              <a:t>facilisis</a:t>
            </a:r>
            <a:r>
              <a:rPr lang="en-US" sz="1400" dirty="0">
                <a:solidFill>
                  <a:schemeClr val="bg1"/>
                </a:solidFill>
                <a:latin typeface="Georgia"/>
                <a:cs typeface="Georgia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Georgia"/>
                <a:cs typeface="Georgia"/>
              </a:rPr>
              <a:t>eros</a:t>
            </a:r>
            <a:r>
              <a:rPr lang="en-US" sz="1400" dirty="0">
                <a:solidFill>
                  <a:schemeClr val="bg1"/>
                </a:solidFill>
                <a:latin typeface="Georgia"/>
                <a:cs typeface="Georgia"/>
              </a:rPr>
              <a:t> in </a:t>
            </a:r>
            <a:r>
              <a:rPr lang="en-US" sz="1400" dirty="0" err="1">
                <a:solidFill>
                  <a:schemeClr val="bg1"/>
                </a:solidFill>
                <a:latin typeface="Georgia"/>
                <a:cs typeface="Georgia"/>
              </a:rPr>
              <a:t>aliquam</a:t>
            </a:r>
            <a:r>
              <a:rPr lang="en-US" sz="1400" dirty="0">
                <a:solidFill>
                  <a:schemeClr val="bg1"/>
                </a:solidFill>
                <a:latin typeface="Georgia"/>
                <a:cs typeface="Georgia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Georgia"/>
                <a:cs typeface="Georgia"/>
              </a:rPr>
              <a:t>volutpat</a:t>
            </a:r>
            <a:r>
              <a:rPr lang="en-US" sz="1400" dirty="0">
                <a:solidFill>
                  <a:schemeClr val="bg1"/>
                </a:solidFill>
                <a:latin typeface="Georgia"/>
                <a:cs typeface="Georgia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Georgia"/>
                <a:cs typeface="Georgia"/>
              </a:rPr>
              <a:t>metus</a:t>
            </a:r>
            <a:r>
              <a:rPr lang="en-US" sz="1400" dirty="0">
                <a:solidFill>
                  <a:schemeClr val="bg1"/>
                </a:solidFill>
                <a:latin typeface="Georgia"/>
                <a:cs typeface="Georgia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Georgia"/>
                <a:cs typeface="Georgia"/>
              </a:rPr>
              <a:t>sapien</a:t>
            </a:r>
            <a:r>
              <a:rPr lang="en-US" sz="1400" dirty="0">
                <a:solidFill>
                  <a:schemeClr val="bg1"/>
                </a:solidFill>
                <a:latin typeface="Georgia"/>
                <a:cs typeface="Georgia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Georgia"/>
                <a:cs typeface="Georgia"/>
              </a:rPr>
              <a:t>condimentum</a:t>
            </a:r>
            <a:r>
              <a:rPr lang="en-US" sz="1400" dirty="0">
                <a:solidFill>
                  <a:schemeClr val="bg1"/>
                </a:solidFill>
                <a:latin typeface="Georgia"/>
                <a:cs typeface="Georgia"/>
              </a:rPr>
              <a:t> ligula, a </a:t>
            </a:r>
            <a:r>
              <a:rPr lang="en-US" sz="1400" dirty="0" err="1">
                <a:solidFill>
                  <a:schemeClr val="bg1"/>
                </a:solidFill>
                <a:latin typeface="Georgia"/>
                <a:cs typeface="Georgia"/>
              </a:rPr>
              <a:t>laoreet</a:t>
            </a:r>
            <a:r>
              <a:rPr lang="en-US" sz="1400" dirty="0">
                <a:solidFill>
                  <a:schemeClr val="bg1"/>
                </a:solidFill>
                <a:latin typeface="Georgia"/>
                <a:cs typeface="Georgia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Georgia"/>
                <a:cs typeface="Georgia"/>
              </a:rPr>
              <a:t>nibh</a:t>
            </a:r>
            <a:r>
              <a:rPr lang="en-US" sz="1400" dirty="0">
                <a:solidFill>
                  <a:schemeClr val="bg1"/>
                </a:solidFill>
                <a:latin typeface="Georgia"/>
                <a:cs typeface="Georgia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Georgia"/>
                <a:cs typeface="Georgia"/>
              </a:rPr>
              <a:t>ipsum</a:t>
            </a:r>
            <a:r>
              <a:rPr lang="en-US" sz="1400" dirty="0">
                <a:solidFill>
                  <a:schemeClr val="bg1"/>
                </a:solidFill>
                <a:latin typeface="Georgia"/>
                <a:cs typeface="Georgia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Georgia"/>
                <a:cs typeface="Georgia"/>
              </a:rPr>
              <a:t>quis</a:t>
            </a:r>
            <a:r>
              <a:rPr lang="en-US" sz="1400" dirty="0">
                <a:solidFill>
                  <a:schemeClr val="bg1"/>
                </a:solidFill>
                <a:latin typeface="Georgia"/>
                <a:cs typeface="Georgia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Georgia"/>
                <a:cs typeface="Georgia"/>
              </a:rPr>
              <a:t>ipsum</a:t>
            </a:r>
            <a:r>
              <a:rPr lang="en-US" sz="1400" dirty="0">
                <a:solidFill>
                  <a:schemeClr val="bg1"/>
                </a:solidFill>
                <a:latin typeface="Georgia"/>
                <a:cs typeface="Georgia"/>
              </a:rPr>
              <a:t>. </a:t>
            </a:r>
            <a:r>
              <a:rPr lang="en-US" sz="1400" dirty="0" err="1">
                <a:solidFill>
                  <a:schemeClr val="bg1"/>
                </a:solidFill>
                <a:latin typeface="Georgia"/>
                <a:cs typeface="Georgia"/>
              </a:rPr>
              <a:t>Nulla</a:t>
            </a:r>
            <a:r>
              <a:rPr lang="en-US" sz="1400" dirty="0">
                <a:solidFill>
                  <a:schemeClr val="bg1"/>
                </a:solidFill>
                <a:latin typeface="Georgia"/>
                <a:cs typeface="Georgia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Georgia"/>
                <a:cs typeface="Georgia"/>
              </a:rPr>
              <a:t>purus</a:t>
            </a:r>
            <a:r>
              <a:rPr lang="en-US" sz="1400" dirty="0">
                <a:solidFill>
                  <a:schemeClr val="bg1"/>
                </a:solidFill>
                <a:latin typeface="Georgia"/>
                <a:cs typeface="Georgia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Georgia"/>
                <a:cs typeface="Georgia"/>
              </a:rPr>
              <a:t>orci</a:t>
            </a:r>
            <a:r>
              <a:rPr lang="en-US" sz="1400" dirty="0">
                <a:solidFill>
                  <a:schemeClr val="bg1"/>
                </a:solidFill>
                <a:latin typeface="Georgia"/>
                <a:cs typeface="Georgia"/>
              </a:rPr>
              <a:t>, tempus non, </a:t>
            </a:r>
            <a:r>
              <a:rPr lang="en-US" sz="1400" dirty="0" err="1">
                <a:solidFill>
                  <a:schemeClr val="bg1"/>
                </a:solidFill>
                <a:latin typeface="Georgia"/>
                <a:cs typeface="Georgia"/>
              </a:rPr>
              <a:t>nonummy</a:t>
            </a:r>
            <a:r>
              <a:rPr lang="en-US" sz="1400" dirty="0">
                <a:solidFill>
                  <a:schemeClr val="bg1"/>
                </a:solidFill>
                <a:latin typeface="Georgia"/>
                <a:cs typeface="Georgia"/>
              </a:rPr>
              <a:t> ac, </a:t>
            </a:r>
            <a:r>
              <a:rPr lang="en-US" sz="1400" dirty="0" err="1">
                <a:solidFill>
                  <a:schemeClr val="bg1"/>
                </a:solidFill>
                <a:latin typeface="Georgia"/>
                <a:cs typeface="Georgia"/>
              </a:rPr>
              <a:t>nonummy</a:t>
            </a:r>
            <a:r>
              <a:rPr lang="en-US" sz="1400" dirty="0">
                <a:solidFill>
                  <a:schemeClr val="bg1"/>
                </a:solidFill>
                <a:latin typeface="Georgia"/>
                <a:cs typeface="Georgia"/>
              </a:rPr>
              <a:t> et, nisi. </a:t>
            </a:r>
            <a:r>
              <a:rPr lang="en-US" sz="1400" dirty="0" err="1">
                <a:solidFill>
                  <a:schemeClr val="bg1"/>
                </a:solidFill>
                <a:latin typeface="Georgia"/>
                <a:cs typeface="Georgia"/>
              </a:rPr>
              <a:t>Ut</a:t>
            </a:r>
            <a:r>
              <a:rPr lang="en-US" sz="1400" dirty="0">
                <a:solidFill>
                  <a:schemeClr val="bg1"/>
                </a:solidFill>
                <a:latin typeface="Georgia"/>
                <a:cs typeface="Georgia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Georgia"/>
                <a:cs typeface="Georgia"/>
              </a:rPr>
              <a:t>luctus</a:t>
            </a:r>
            <a:r>
              <a:rPr lang="en-US" sz="1400" dirty="0">
                <a:solidFill>
                  <a:schemeClr val="bg1"/>
                </a:solidFill>
                <a:latin typeface="Georgia"/>
                <a:cs typeface="Georgia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Georgia"/>
                <a:cs typeface="Georgia"/>
              </a:rPr>
              <a:t>sem</a:t>
            </a:r>
            <a:r>
              <a:rPr lang="en-US" sz="1400" dirty="0">
                <a:solidFill>
                  <a:schemeClr val="bg1"/>
                </a:solidFill>
                <a:latin typeface="Georgia"/>
                <a:cs typeface="Georgia"/>
              </a:rPr>
              <a:t> sit </a:t>
            </a:r>
            <a:r>
              <a:rPr lang="en-US" sz="1400" dirty="0" err="1">
                <a:solidFill>
                  <a:schemeClr val="bg1"/>
                </a:solidFill>
                <a:latin typeface="Georgia"/>
                <a:cs typeface="Georgia"/>
              </a:rPr>
              <a:t>amet</a:t>
            </a:r>
            <a:r>
              <a:rPr lang="en-US" sz="1400" dirty="0">
                <a:solidFill>
                  <a:schemeClr val="bg1"/>
                </a:solidFill>
                <a:latin typeface="Georgia"/>
                <a:cs typeface="Georgia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Georgia"/>
                <a:cs typeface="Georgia"/>
              </a:rPr>
              <a:t>convallis</a:t>
            </a:r>
            <a:r>
              <a:rPr lang="en-US" sz="1400" dirty="0">
                <a:solidFill>
                  <a:schemeClr val="bg1"/>
                </a:solidFill>
                <a:latin typeface="Georgia"/>
                <a:cs typeface="Georgia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Georgia"/>
                <a:cs typeface="Georgia"/>
              </a:rPr>
              <a:t>ullamcorper</a:t>
            </a:r>
            <a:r>
              <a:rPr lang="en-US" sz="1400" dirty="0">
                <a:solidFill>
                  <a:schemeClr val="bg1"/>
                </a:solidFill>
                <a:latin typeface="Georgia"/>
                <a:cs typeface="Georgia"/>
              </a:rPr>
              <a:t>, quam ligula </a:t>
            </a:r>
            <a:r>
              <a:rPr lang="en-US" sz="1400" dirty="0" err="1">
                <a:solidFill>
                  <a:schemeClr val="bg1"/>
                </a:solidFill>
                <a:latin typeface="Georgia"/>
                <a:cs typeface="Georgia"/>
              </a:rPr>
              <a:t>cursus</a:t>
            </a:r>
            <a:r>
              <a:rPr lang="en-US" sz="1400" dirty="0">
                <a:solidFill>
                  <a:schemeClr val="bg1"/>
                </a:solidFill>
                <a:latin typeface="Georgia"/>
                <a:cs typeface="Georgia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Georgia"/>
                <a:cs typeface="Georgia"/>
              </a:rPr>
              <a:t>erat</a:t>
            </a:r>
            <a:r>
              <a:rPr lang="en-US" sz="1400" dirty="0">
                <a:solidFill>
                  <a:schemeClr val="bg1"/>
                </a:solidFill>
                <a:latin typeface="Georgia"/>
                <a:cs typeface="Georgia"/>
              </a:rPr>
              <a:t>, at </a:t>
            </a:r>
            <a:r>
              <a:rPr lang="en-US" sz="1400" dirty="0" err="1">
                <a:solidFill>
                  <a:schemeClr val="bg1"/>
                </a:solidFill>
                <a:latin typeface="Georgia"/>
                <a:cs typeface="Georgia"/>
              </a:rPr>
              <a:t>commodo</a:t>
            </a:r>
            <a:r>
              <a:rPr lang="en-US" sz="1400" dirty="0">
                <a:solidFill>
                  <a:schemeClr val="bg1"/>
                </a:solidFill>
                <a:latin typeface="Georgia"/>
                <a:cs typeface="Georgia"/>
              </a:rPr>
              <a:t> ligula </a:t>
            </a:r>
            <a:r>
              <a:rPr lang="en-US" sz="1400" dirty="0" err="1">
                <a:solidFill>
                  <a:schemeClr val="bg1"/>
                </a:solidFill>
                <a:latin typeface="Georgia"/>
                <a:cs typeface="Georgia"/>
              </a:rPr>
              <a:t>sapien</a:t>
            </a:r>
            <a:r>
              <a:rPr lang="en-US" sz="1400" dirty="0">
                <a:solidFill>
                  <a:schemeClr val="bg1"/>
                </a:solidFill>
                <a:latin typeface="Georgia"/>
                <a:cs typeface="Georgia"/>
              </a:rPr>
              <a:t> sit </a:t>
            </a:r>
            <a:r>
              <a:rPr lang="en-US" sz="1400" dirty="0" err="1">
                <a:solidFill>
                  <a:schemeClr val="bg1"/>
                </a:solidFill>
                <a:latin typeface="Georgia"/>
                <a:cs typeface="Georgia"/>
              </a:rPr>
              <a:t>amet</a:t>
            </a:r>
            <a:r>
              <a:rPr lang="en-US" sz="1400" dirty="0">
                <a:solidFill>
                  <a:schemeClr val="bg1"/>
                </a:solidFill>
                <a:latin typeface="Georgia"/>
                <a:cs typeface="Georgia"/>
              </a:rPr>
              <a:t> est.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21907" y="436789"/>
            <a:ext cx="7125609" cy="8391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FFC232"/>
                </a:solidFill>
                <a:latin typeface="Arial"/>
                <a:ea typeface="Verdana" pitchFamily="34" charset="0"/>
                <a:cs typeface="Arial"/>
              </a:rPr>
              <a:t>Heading Will Go Here</a:t>
            </a:r>
            <a:endParaRPr lang="en-US" sz="3600" b="1" dirty="0">
              <a:solidFill>
                <a:srgbClr val="FFC232"/>
              </a:solidFill>
              <a:latin typeface="Arial"/>
              <a:ea typeface="Verdana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15563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125</Words>
  <Application>Microsoft Macintosh PowerPoint</Application>
  <PresentationFormat>On-screen Show (16:10)</PresentationFormat>
  <Paragraphs>13</Paragraphs>
  <Slides>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Hofstra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Hofstra  User</dc:creator>
  <cp:lastModifiedBy>Hofstra  User</cp:lastModifiedBy>
  <cp:revision>3</cp:revision>
  <dcterms:created xsi:type="dcterms:W3CDTF">2018-06-28T20:10:51Z</dcterms:created>
  <dcterms:modified xsi:type="dcterms:W3CDTF">2018-06-28T20:24:19Z</dcterms:modified>
</cp:coreProperties>
</file>