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77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4" r:id="rId19"/>
    <p:sldId id="273" r:id="rId20"/>
    <p:sldId id="279" r:id="rId21"/>
    <p:sldId id="281" r:id="rId22"/>
    <p:sldId id="280" r:id="rId23"/>
    <p:sldId id="278" r:id="rId24"/>
    <p:sldId id="275" r:id="rId25"/>
    <p:sldId id="282" r:id="rId26"/>
    <p:sldId id="27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7787" autoAdjust="0"/>
  </p:normalViewPr>
  <p:slideViewPr>
    <p:cSldViewPr snapToGrid="0">
      <p:cViewPr varScale="1">
        <p:scale>
          <a:sx n="78" d="100"/>
          <a:sy n="78" d="100"/>
        </p:scale>
        <p:origin x="8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8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4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1ED6-E937-4CE9-A1CA-A46DF57D2A3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5F3F-7949-41A5-A1BA-C75DF873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10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DEFERRED ACTION FOR CHILDHOOD ARRIVALS (DACA) RENEWAL TRAINING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336" y="5678904"/>
            <a:ext cx="9689431" cy="103872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Prepared by </a:t>
            </a:r>
            <a:r>
              <a:rPr lang="en-US" dirty="0"/>
              <a:t>Lauris Wren &amp; Theo </a:t>
            </a:r>
            <a:r>
              <a:rPr lang="en-US" dirty="0" smtClean="0"/>
              <a:t>Liebmann</a:t>
            </a:r>
          </a:p>
          <a:p>
            <a:pPr algn="l"/>
            <a:r>
              <a:rPr lang="en-US" dirty="0" smtClean="0"/>
              <a:t>Hofstra Law Clinic</a:t>
            </a:r>
          </a:p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641558"/>
            <a:ext cx="2952750" cy="16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641684"/>
            <a:ext cx="4347411" cy="553527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641684"/>
            <a:ext cx="4074695" cy="5535280"/>
          </a:xfrm>
        </p:spPr>
      </p:pic>
    </p:spTree>
    <p:extLst>
      <p:ext uri="{BB962C8B-B14F-4D97-AF65-F5344CB8AC3E}">
        <p14:creationId xmlns:p14="http://schemas.microsoft.com/office/powerpoint/2010/main" val="162859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9" y="657726"/>
            <a:ext cx="4331368" cy="55192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3" y="834189"/>
            <a:ext cx="3919070" cy="5342774"/>
          </a:xfrm>
        </p:spPr>
      </p:pic>
    </p:spTree>
    <p:extLst>
      <p:ext uri="{BB962C8B-B14F-4D97-AF65-F5344CB8AC3E}">
        <p14:creationId xmlns:p14="http://schemas.microsoft.com/office/powerpoint/2010/main" val="110278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1" y="513347"/>
            <a:ext cx="4689094" cy="566361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3347"/>
            <a:ext cx="4379495" cy="5663616"/>
          </a:xfrm>
        </p:spPr>
      </p:pic>
    </p:spTree>
    <p:extLst>
      <p:ext uri="{BB962C8B-B14F-4D97-AF65-F5344CB8AC3E}">
        <p14:creationId xmlns:p14="http://schemas.microsoft.com/office/powerpoint/2010/main" val="68891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5" y="641684"/>
            <a:ext cx="4536693" cy="5535279"/>
          </a:xfrm>
        </p:spPr>
      </p:pic>
    </p:spTree>
    <p:extLst>
      <p:ext uri="{BB962C8B-B14F-4D97-AF65-F5344CB8AC3E}">
        <p14:creationId xmlns:p14="http://schemas.microsoft.com/office/powerpoint/2010/main" val="281266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657726"/>
            <a:ext cx="4388681" cy="551923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75" y="657726"/>
            <a:ext cx="4844714" cy="5519237"/>
          </a:xfrm>
        </p:spPr>
      </p:pic>
    </p:spTree>
    <p:extLst>
      <p:ext uri="{BB962C8B-B14F-4D97-AF65-F5344CB8AC3E}">
        <p14:creationId xmlns:p14="http://schemas.microsoft.com/office/powerpoint/2010/main" val="262777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4423610" cy="58118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1" y="365125"/>
            <a:ext cx="4492577" cy="5811838"/>
          </a:xfrm>
        </p:spPr>
      </p:pic>
    </p:spTree>
    <p:extLst>
      <p:ext uri="{BB962C8B-B14F-4D97-AF65-F5344CB8AC3E}">
        <p14:creationId xmlns:p14="http://schemas.microsoft.com/office/powerpoint/2010/main" val="363531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01" y="497305"/>
            <a:ext cx="4636957" cy="567965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7" y="365125"/>
            <a:ext cx="4347411" cy="5811838"/>
          </a:xfrm>
        </p:spPr>
      </p:pic>
    </p:spTree>
    <p:extLst>
      <p:ext uri="{BB962C8B-B14F-4D97-AF65-F5344CB8AC3E}">
        <p14:creationId xmlns:p14="http://schemas.microsoft.com/office/powerpoint/2010/main" val="296830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4567988" cy="58118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497305"/>
            <a:ext cx="4427622" cy="5679658"/>
          </a:xfrm>
        </p:spPr>
      </p:pic>
    </p:spTree>
    <p:extLst>
      <p:ext uri="{BB962C8B-B14F-4D97-AF65-F5344CB8AC3E}">
        <p14:creationId xmlns:p14="http://schemas.microsoft.com/office/powerpoint/2010/main" val="33156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WILL HAPPEN ON DACA RENEWAL DAY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0996"/>
            <a:ext cx="5181600" cy="46759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Locations and Staffing –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Hofstra Law Clinic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9/15 and 9/22 (12-4)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2 two hour shifts, 6 students per shift.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Hofstra Law Clinic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9/29 (12-4)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2 two hour shifts, 10 students per shift.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Nassau Community College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9/25 (10-2)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2 two hour shifts, 10 students per shift.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Salvadoran Consulate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9/30 (9-5)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/>
              <a:t>2 four hour shifts, 10 students shift.</a:t>
            </a:r>
            <a:endParaRPr lang="en-US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0996"/>
            <a:ext cx="5181600" cy="46759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Process –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Reception/Screening</a:t>
            </a:r>
          </a:p>
          <a:p>
            <a:r>
              <a:rPr lang="en-US" dirty="0" smtClean="0"/>
              <a:t>Student Team Completes Applications</a:t>
            </a:r>
          </a:p>
          <a:p>
            <a:r>
              <a:rPr lang="en-US" dirty="0" smtClean="0"/>
              <a:t>Attorney Review</a:t>
            </a:r>
          </a:p>
          <a:p>
            <a:r>
              <a:rPr lang="en-US" dirty="0" smtClean="0"/>
              <a:t>Filing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FILLING OUT THE FORMS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For DACA Holders (DHs) with all required documentation</a:t>
            </a:r>
            <a:r>
              <a:rPr lang="en-US" dirty="0" smtClean="0"/>
              <a:t>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DH should read and sign “DACA Renewal Agreement (G-28)”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information boxes on “DACA Holder Information”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answers to questions on “Relief Screening Questions”</a:t>
            </a:r>
            <a:r>
              <a:rPr lang="en-US" dirty="0"/>
              <a:t> </a:t>
            </a:r>
            <a:r>
              <a:rPr lang="en-US" dirty="0" smtClean="0"/>
              <a:t>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Forms I-821D, I-765, I-765WS, G-28</a:t>
            </a:r>
          </a:p>
        </p:txBody>
      </p:sp>
    </p:spTree>
    <p:extLst>
      <p:ext uri="{BB962C8B-B14F-4D97-AF65-F5344CB8AC3E}">
        <p14:creationId xmlns:p14="http://schemas.microsoft.com/office/powerpoint/2010/main" val="402952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DACA – BASIC ELIGIBILITY REQUIREMENTS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Arrived in the US before the age of sixteen;</a:t>
            </a:r>
          </a:p>
          <a:p>
            <a:r>
              <a:rPr lang="en-US" dirty="0" smtClean="0"/>
              <a:t>At least fifteen years old at the time of filing for DACA (some exceptions);</a:t>
            </a:r>
          </a:p>
          <a:p>
            <a:r>
              <a:rPr lang="en-US" dirty="0" smtClean="0"/>
              <a:t>Under the age of thirty-one on June 15, 2012;</a:t>
            </a:r>
          </a:p>
          <a:p>
            <a:r>
              <a:rPr lang="en-US" dirty="0" smtClean="0"/>
              <a:t>Physically present in US on June 15, 2012;</a:t>
            </a:r>
          </a:p>
          <a:p>
            <a:r>
              <a:rPr lang="en-US" dirty="0" smtClean="0"/>
              <a:t>No lawful status on June 15, 2012;</a:t>
            </a:r>
          </a:p>
          <a:p>
            <a:r>
              <a:rPr lang="en-US" dirty="0" smtClean="0"/>
              <a:t>Continuous residence in the US from June 15, 2007 to date of filing;</a:t>
            </a:r>
          </a:p>
          <a:p>
            <a:r>
              <a:rPr lang="en-US" dirty="0" smtClean="0"/>
              <a:t>Currently enrolled in school or GED classes, OR graduated from high school or obtained GED, OR have an honorable discharge from US Coast Guard or Armed Forces; and,</a:t>
            </a:r>
          </a:p>
          <a:p>
            <a:r>
              <a:rPr lang="en-US" dirty="0" smtClean="0"/>
              <a:t>Have not been convicted of a felony offense, a significant misdemeanor offense, three or more misdemeanor offenses, or otherwise pose a threat to national security or public safety.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3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FILLING OUT THE FORMS (continued)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For DACA Holders (DHs) </a:t>
            </a:r>
            <a:r>
              <a:rPr lang="en-US" b="1" i="1" u="sng" dirty="0" smtClean="0"/>
              <a:t>without</a:t>
            </a:r>
            <a:r>
              <a:rPr lang="en-US" b="1" i="1" dirty="0" smtClean="0"/>
              <a:t> all required documentation</a:t>
            </a:r>
            <a:r>
              <a:rPr lang="en-US" dirty="0" smtClean="0"/>
              <a:t>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DH should read and sign “DACA Renewal Agreement”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information boxes on “DACA Holder Information”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answers to questions on “Relief Screening Questions”</a:t>
            </a:r>
            <a:r>
              <a:rPr lang="en-US" dirty="0"/>
              <a:t> </a:t>
            </a:r>
            <a:r>
              <a:rPr lang="en-US" dirty="0" smtClean="0"/>
              <a:t>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Forms I-821D, I-765, I-765WS</a:t>
            </a:r>
          </a:p>
        </p:txBody>
      </p:sp>
    </p:spTree>
    <p:extLst>
      <p:ext uri="{BB962C8B-B14F-4D97-AF65-F5344CB8AC3E}">
        <p14:creationId xmlns:p14="http://schemas.microsoft.com/office/powerpoint/2010/main" val="366481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7" y="365125"/>
            <a:ext cx="5347350" cy="59067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365125"/>
            <a:ext cx="543947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5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918"/>
            <a:ext cx="4565473" cy="6256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365125"/>
            <a:ext cx="529936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AFTER FILLING OUT APPLICATION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forms and supporting documents to an attorney supervisor for </a:t>
            </a:r>
            <a:r>
              <a:rPr lang="en-US" dirty="0" smtClean="0"/>
              <a:t>review.</a:t>
            </a:r>
            <a:endParaRPr lang="en-US" dirty="0"/>
          </a:p>
          <a:p>
            <a:r>
              <a:rPr lang="en-US" dirty="0"/>
              <a:t>Make two copies of all forms and supporting </a:t>
            </a:r>
            <a:r>
              <a:rPr lang="en-US" dirty="0" smtClean="0"/>
              <a:t>documents.</a:t>
            </a:r>
            <a:endParaRPr lang="en-US" dirty="0"/>
          </a:p>
          <a:p>
            <a:r>
              <a:rPr lang="en-US" dirty="0"/>
              <a:t>Supervising attorney will take form for filing.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one copy to </a:t>
            </a:r>
            <a:r>
              <a:rPr lang="en-US" dirty="0" smtClean="0"/>
              <a:t>DH.</a:t>
            </a:r>
            <a:endParaRPr lang="en-US" dirty="0"/>
          </a:p>
          <a:p>
            <a:r>
              <a:rPr lang="en-US" dirty="0" smtClean="0"/>
              <a:t>Supervising attorney will add DH’s name either to list of applications being filed (if DH has all necessary documents) </a:t>
            </a:r>
            <a:r>
              <a:rPr lang="en-US" b="1" i="1" u="sng" dirty="0" smtClean="0"/>
              <a:t>or</a:t>
            </a:r>
            <a:r>
              <a:rPr lang="en-US" dirty="0" smtClean="0"/>
              <a:t> to list of applicants who will be filing their own applications (if DH does not have all necessary documents).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5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for shifts</a:t>
            </a:r>
          </a:p>
          <a:p>
            <a:r>
              <a:rPr lang="en-US" dirty="0" smtClean="0"/>
              <a:t>Additional languages?</a:t>
            </a:r>
          </a:p>
          <a:p>
            <a:r>
              <a:rPr lang="en-US" dirty="0" smtClean="0"/>
              <a:t>Include email </a:t>
            </a:r>
          </a:p>
          <a:p>
            <a:r>
              <a:rPr lang="en-US" dirty="0" smtClean="0"/>
              <a:t>Spread the word!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25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to DACA Renewal Applicant: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Within approximately 2-3 weeks, the applicant should receive a receipt from USCIS. Given the number of applications to USCIS, the receipts may be delayed. </a:t>
            </a:r>
          </a:p>
          <a:p>
            <a:pPr marL="0" indent="0">
              <a:buNone/>
            </a:pPr>
            <a:r>
              <a:rPr lang="en-US" dirty="0" smtClean="0"/>
              <a:t>2. Shortly after the receipt, the applicants may receive a notice for a fingerprint appointment. If the applicant receives a receipt but does not receive a fingerprint notice, that is nothing to worry about. </a:t>
            </a:r>
          </a:p>
          <a:p>
            <a:pPr marL="0" indent="0">
              <a:buNone/>
            </a:pPr>
            <a:r>
              <a:rPr lang="en-US" dirty="0" smtClean="0"/>
              <a:t>3. If there is anything missing from the DACA renewal application, the applicant may receive a Request For Evidence. If s/he receives that, s/he should contact the Hofstra Law Clinic </a:t>
            </a:r>
            <a:r>
              <a:rPr lang="en-US" b="1" i="1" dirty="0" smtClean="0"/>
              <a:t>right away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4. Approximately 2-3 months after filing, the applicant should receive a letter with the approval or denial of the DACA application and work permit. If approved, the work permit should arrive within a few days of the approval letter.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95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5739"/>
            <a:ext cx="10515600" cy="5355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46" y="223936"/>
            <a:ext cx="10412963" cy="60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DACA BENEFITS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5229"/>
            <a:ext cx="10515600" cy="4011733"/>
          </a:xfrm>
        </p:spPr>
        <p:txBody>
          <a:bodyPr/>
          <a:lstStyle/>
          <a:p>
            <a:r>
              <a:rPr lang="en-US" dirty="0" smtClean="0"/>
              <a:t>Employment authorization document (“EAD” or “work permit”), which enables the recipient to get a social security number, legal employment, a drivers license, etc.</a:t>
            </a:r>
          </a:p>
          <a:p>
            <a:r>
              <a:rPr lang="en-US" dirty="0" smtClean="0"/>
              <a:t>Deferred action (no deportation) for two years and possibly longer.</a:t>
            </a:r>
          </a:p>
          <a:p>
            <a:r>
              <a:rPr lang="en-US" dirty="0" smtClean="0"/>
              <a:t>May be able to get advance parole to travel outside of the US.</a:t>
            </a:r>
          </a:p>
        </p:txBody>
      </p:sp>
    </p:spTree>
    <p:extLst>
      <p:ext uri="{BB962C8B-B14F-4D97-AF65-F5344CB8AC3E}">
        <p14:creationId xmlns:p14="http://schemas.microsoft.com/office/powerpoint/2010/main" val="74021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124"/>
          </a:xfrm>
        </p:spPr>
        <p:txBody>
          <a:bodyPr/>
          <a:lstStyle/>
          <a:p>
            <a:r>
              <a:rPr lang="en-US" b="1" u="sng" dirty="0" smtClean="0"/>
              <a:t>DACA LIMITATIONS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618668"/>
          </a:xfrm>
        </p:spPr>
        <p:txBody>
          <a:bodyPr/>
          <a:lstStyle/>
          <a:p>
            <a:r>
              <a:rPr lang="en-US" b="1" i="1" dirty="0" smtClean="0"/>
              <a:t>DACA does not grant lawful status.</a:t>
            </a:r>
          </a:p>
          <a:p>
            <a:r>
              <a:rPr lang="en-US" dirty="0" smtClean="0"/>
              <a:t>It defers removal as an act of prosecutorial discretion. </a:t>
            </a:r>
          </a:p>
          <a:p>
            <a:r>
              <a:rPr lang="en-US" dirty="0" smtClean="0"/>
              <a:t>On its own, it does not lead to a permanent status. </a:t>
            </a:r>
          </a:p>
          <a:p>
            <a:r>
              <a:rPr lang="en-US" dirty="0" smtClean="0"/>
              <a:t>For the purposes of immigration, a DACA recipient does not accrue unlawful presence, but also is not considered in lawful status.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42" y="4061830"/>
            <a:ext cx="7571874" cy="25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WHO CAN RENEW DACA?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Prior to Trump’s 9/5/2017 Order Rescinding DACA…</a:t>
            </a:r>
          </a:p>
          <a:p>
            <a:pPr marL="0" indent="0">
              <a:buNone/>
            </a:pPr>
            <a:r>
              <a:rPr lang="en-US" dirty="0" smtClean="0"/>
              <a:t>Any DACA recipient who:</a:t>
            </a:r>
          </a:p>
          <a:p>
            <a:pPr lvl="1"/>
            <a:r>
              <a:rPr lang="en-US" dirty="0" smtClean="0"/>
              <a:t>Met the guidelines for initial DACA;</a:t>
            </a:r>
          </a:p>
          <a:p>
            <a:pPr lvl="1"/>
            <a:r>
              <a:rPr lang="en-US" dirty="0" smtClean="0"/>
              <a:t>Did not depart the US on or after August 15, 2012, without advance parole;</a:t>
            </a:r>
          </a:p>
          <a:p>
            <a:pPr lvl="1"/>
            <a:r>
              <a:rPr lang="en-US" dirty="0" smtClean="0"/>
              <a:t>Has continuously resided in the US since applying for DACA;</a:t>
            </a:r>
          </a:p>
          <a:p>
            <a:pPr lvl="1"/>
            <a:r>
              <a:rPr lang="en-US" dirty="0" smtClean="0"/>
              <a:t>Has not been convicted of a felony, a significant misdemeanor, or three or more misdemeanors and does not otherwise pose a threat to national security.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i="1" dirty="0" smtClean="0"/>
              <a:t>Post Trump’s 9/5/2017 Order… Same requirements PLUS…</a:t>
            </a:r>
          </a:p>
        </p:txBody>
      </p:sp>
    </p:spTree>
    <p:extLst>
      <p:ext uri="{BB962C8B-B14F-4D97-AF65-F5344CB8AC3E}">
        <p14:creationId xmlns:p14="http://schemas.microsoft.com/office/powerpoint/2010/main" val="160589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452"/>
          </a:xfrm>
        </p:spPr>
        <p:txBody>
          <a:bodyPr/>
          <a:lstStyle/>
          <a:p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711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YOU MUST BE A DACA HOLDER WHOSE WORK PERMIT (EAD) EXPIRES BETWEEN SEPT. 5, 2017, AND MARCH 5, 2018. </a:t>
            </a:r>
          </a:p>
          <a:p>
            <a:pPr marL="0" indent="0">
              <a:buNone/>
            </a:pPr>
            <a:r>
              <a:rPr lang="en-US" sz="3600" b="1" i="1" dirty="0" smtClean="0"/>
              <a:t>AND</a:t>
            </a:r>
            <a:r>
              <a:rPr lang="en-US" sz="3600" dirty="0" smtClean="0"/>
              <a:t>, FOR THE RENEWAL APPLICATION TO BE CONSIDERED, USCIS </a:t>
            </a:r>
            <a:r>
              <a:rPr lang="en-US" sz="3600" b="1" u="sng" dirty="0" smtClean="0"/>
              <a:t>MUST RECEIVE </a:t>
            </a:r>
            <a:r>
              <a:rPr lang="en-US" sz="3600" dirty="0" smtClean="0"/>
              <a:t>IT BY OCT. 5, 2017. 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r>
              <a:rPr lang="en-US" sz="3600" i="1" dirty="0" smtClean="0"/>
              <a:t>So… </a:t>
            </a:r>
          </a:p>
          <a:p>
            <a:pPr marL="0" indent="0">
              <a:buNone/>
            </a:pPr>
            <a:r>
              <a:rPr lang="en-US" sz="3600" i="1" dirty="0" smtClean="0"/>
              <a:t>If </a:t>
            </a:r>
            <a:r>
              <a:rPr lang="en-US" sz="3600" i="1" dirty="0"/>
              <a:t>a person’s DACA has already expired, they cannot renew.</a:t>
            </a:r>
          </a:p>
          <a:p>
            <a:pPr marL="0" indent="0">
              <a:buNone/>
            </a:pPr>
            <a:r>
              <a:rPr lang="en-US" sz="3600" i="1" dirty="0"/>
              <a:t>If a person’s DACA does not expire on or before March 5, 2018, they cannot apply to renew.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283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3902"/>
            <a:ext cx="10515600" cy="429656"/>
          </a:xfrm>
        </p:spPr>
        <p:txBody>
          <a:bodyPr>
            <a:normAutofit fontScale="90000"/>
          </a:bodyPr>
          <a:lstStyle/>
          <a:p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180"/>
            <a:ext cx="7228936" cy="6487126"/>
          </a:xfrm>
        </p:spPr>
      </p:pic>
    </p:spTree>
    <p:extLst>
      <p:ext uri="{BB962C8B-B14F-4D97-AF65-F5344CB8AC3E}">
        <p14:creationId xmlns:p14="http://schemas.microsoft.com/office/powerpoint/2010/main" val="193940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DOCUMENTATION REQUIRED FOR RENEWAL APPLICATION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documents and copy of EAD (work permit) to renew EAD. </a:t>
            </a:r>
          </a:p>
          <a:p>
            <a:r>
              <a:rPr lang="en-US" dirty="0" smtClean="0"/>
              <a:t>Documentation regarding any NEW issues with arrests, removal proceedings, or travel outside of the US.</a:t>
            </a:r>
          </a:p>
          <a:p>
            <a:r>
              <a:rPr lang="en-US" dirty="0" smtClean="0"/>
              <a:t>Copy of social security card (or just the number).</a:t>
            </a:r>
          </a:p>
          <a:p>
            <a:r>
              <a:rPr lang="en-US" dirty="0" smtClean="0"/>
              <a:t>Two passport-size photos to renew 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</a:t>
            </a:r>
            <a:r>
              <a:rPr lang="en-US" smtClean="0"/>
              <a:t>or money order </a:t>
            </a:r>
            <a:r>
              <a:rPr lang="en-US" dirty="0" smtClean="0"/>
              <a:t>for $495 made out to U.S. Department of Homeland Security.</a:t>
            </a:r>
            <a:endParaRPr lang="en-US" dirty="0" smtClean="0"/>
          </a:p>
          <a:p>
            <a:r>
              <a:rPr lang="en-US" dirty="0" smtClean="0"/>
              <a:t>Helpful but not necessary to have a copy of prior DACA application.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FORMS REQUIRED FOR RENEWAL APPLICATION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9131"/>
            <a:ext cx="10515600" cy="38478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I-821D – the DACA Renewal Form. </a:t>
            </a:r>
          </a:p>
          <a:p>
            <a:r>
              <a:rPr lang="en-US" sz="4000" dirty="0" smtClean="0"/>
              <a:t>I-765 – the EAD Renewal Form.</a:t>
            </a:r>
          </a:p>
          <a:p>
            <a:r>
              <a:rPr lang="en-US" sz="4000" dirty="0" smtClean="0"/>
              <a:t>I-765WS – the EAD Renewal Form Worksheet.</a:t>
            </a:r>
          </a:p>
        </p:txBody>
      </p:sp>
    </p:spTree>
    <p:extLst>
      <p:ext uri="{BB962C8B-B14F-4D97-AF65-F5344CB8AC3E}">
        <p14:creationId xmlns:p14="http://schemas.microsoft.com/office/powerpoint/2010/main" val="60766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958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DEFERRED ACTION FOR CHILDHOOD ARRIVALS (DACA) RENEWAL TRAINING  </vt:lpstr>
      <vt:lpstr>DACA – BASIC ELIGIBILITY REQUIREMENTS</vt:lpstr>
      <vt:lpstr>DACA BENEFITS</vt:lpstr>
      <vt:lpstr>DACA LIMITATIONS</vt:lpstr>
      <vt:lpstr>WHO CAN RENEW DACA?</vt:lpstr>
      <vt:lpstr>PowerPoint Presentation</vt:lpstr>
      <vt:lpstr>PowerPoint Presentation</vt:lpstr>
      <vt:lpstr>DOCUMENTATION REQUIRED FOR RENEWAL APPLICATION</vt:lpstr>
      <vt:lpstr>FORMS REQUIRED FOR RENEWAL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HAPPEN ON DACA RENEWAL DAY</vt:lpstr>
      <vt:lpstr>FILLING OUT THE FORMS</vt:lpstr>
      <vt:lpstr>FILLING OUT THE FORMS (continued)</vt:lpstr>
      <vt:lpstr>PowerPoint Presentation</vt:lpstr>
      <vt:lpstr>PowerPoint Presentation</vt:lpstr>
      <vt:lpstr>AFTER FILLING OUT APPLICATION</vt:lpstr>
      <vt:lpstr>Next steps:</vt:lpstr>
      <vt:lpstr>Explain to DACA Renewal Applicant:</vt:lpstr>
      <vt:lpstr>PowerPoint Presentation</vt:lpstr>
    </vt:vector>
  </TitlesOfParts>
  <Company>Hofstra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DEFERRED ACTION FOR CHILDHOOD ARRIVALS (DACA) RENEWAL TRAINING</dc:title>
  <dc:creator>Lauris P. Wren</dc:creator>
  <cp:lastModifiedBy>Theodor S. Liebmann</cp:lastModifiedBy>
  <cp:revision>25</cp:revision>
  <cp:lastPrinted>2017-09-15T16:31:32Z</cp:lastPrinted>
  <dcterms:created xsi:type="dcterms:W3CDTF">2017-09-12T19:34:11Z</dcterms:created>
  <dcterms:modified xsi:type="dcterms:W3CDTF">2017-09-18T13:38:22Z</dcterms:modified>
</cp:coreProperties>
</file>